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-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320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45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902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7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285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314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21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18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94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31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18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DCDED-C240-4E66-850A-7570F8B4EDF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85EB6-95FA-4BC2-8552-82325CFB1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70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" y="4099679"/>
            <a:ext cx="12192000" cy="2031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Nicki </a:t>
            </a:r>
            <a:r>
              <a:rPr lang="fr-FR" sz="6000" dirty="0" err="1" smtClean="0">
                <a:latin typeface="Arial Rounded MT Bold" panose="020F0704030504030204" pitchFamily="34" charset="0"/>
              </a:rPr>
              <a:t>Minaj</a:t>
            </a:r>
            <a:r>
              <a:rPr lang="fr-FR" sz="6000" dirty="0" smtClean="0">
                <a:latin typeface="Arial Rounded MT Bold" panose="020F0704030504030204" pitchFamily="34" charset="0"/>
              </a:rPr>
              <a:t> n’est pas contente!  </a:t>
            </a:r>
            <a:r>
              <a:rPr lang="fr-FR" sz="6600" dirty="0" smtClean="0">
                <a:latin typeface="Arial Rounded MT Bold" panose="020F0704030504030204" pitchFamily="34" charset="0"/>
              </a:rPr>
              <a:t/>
            </a:r>
            <a:br>
              <a:rPr lang="fr-FR" sz="6600" dirty="0" smtClean="0">
                <a:latin typeface="Arial Rounded MT Bold" panose="020F0704030504030204" pitchFamily="34" charset="0"/>
              </a:rPr>
            </a:br>
            <a:r>
              <a:rPr lang="fr-FR" sz="6600" dirty="0" smtClean="0">
                <a:latin typeface="Arial Rounded MT Bold" panose="020F0704030504030204" pitchFamily="34" charset="0"/>
              </a:rPr>
              <a:t>Nicki </a:t>
            </a:r>
            <a:r>
              <a:rPr lang="fr-FR" sz="6600" dirty="0" smtClean="0">
                <a:latin typeface="Arial Rounded MT Bold" panose="020F0704030504030204" pitchFamily="34" charset="0"/>
              </a:rPr>
              <a:t>est très </a:t>
            </a:r>
            <a:r>
              <a:rPr lang="fr-FR" sz="6600" dirty="0" smtClean="0">
                <a:latin typeface="Arial Rounded MT Bold" panose="020F0704030504030204" pitchFamily="34" charset="0"/>
              </a:rPr>
              <a:t>fâchée!</a:t>
            </a:r>
            <a:endParaRPr lang="fr-FR" sz="66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44" name="Picture 4" descr="http://cdn.watchloud.com/wp-content/uploads/2014/12/nicki-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7294803" cy="409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67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" y="3995678"/>
            <a:ext cx="12192001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Nicki est fâchée parce que Selena Gomez lui </a:t>
            </a:r>
            <a:r>
              <a:rPr lang="fr-FR" sz="6000" dirty="0" smtClean="0">
                <a:latin typeface="Arial Rounded MT Bold" panose="020F0704030504030204" pitchFamily="34" charset="0"/>
              </a:rPr>
              <a:t>a dit</a:t>
            </a:r>
            <a:r>
              <a:rPr lang="fr-FR" sz="6000" dirty="0" smtClean="0">
                <a:latin typeface="Arial Rounded MT Bold" panose="020F0704030504030204" pitchFamily="34" charset="0"/>
              </a:rPr>
              <a:t>, « Taylor Swift est plus célèbre que toi! »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44" name="Picture 4" descr="http://cdn.watchloud.com/wp-content/uploads/2014/12/nicki-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809637" cy="270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s1.ibtimes.com/sites/www.ibtimes.com/files/styles/v2_article_large/public/2015/07/22/selena-gomez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6" r="14099"/>
          <a:stretch/>
        </p:blipFill>
        <p:spPr bwMode="auto">
          <a:xfrm>
            <a:off x="8191501" y="20181"/>
            <a:ext cx="4000500" cy="397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5067300" y="228600"/>
            <a:ext cx="4552950" cy="1562100"/>
          </a:xfrm>
          <a:prstGeom prst="wedgeEllipseCallout">
            <a:avLst>
              <a:gd name="adj1" fmla="val 57410"/>
              <a:gd name="adj2" fmla="val 503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Taylor Swift </a:t>
            </a:r>
            <a:r>
              <a:rPr lang="en-US" sz="3200" b="1" dirty="0" err="1" smtClean="0"/>
              <a:t>est</a:t>
            </a:r>
            <a:r>
              <a:rPr lang="en-US" sz="3200" b="1" dirty="0" smtClean="0"/>
              <a:t> plus célèbre que </a:t>
            </a:r>
            <a:r>
              <a:rPr lang="en-US" sz="3200" b="1" dirty="0" err="1" smtClean="0"/>
              <a:t>toi</a:t>
            </a:r>
            <a:r>
              <a:rPr lang="en-US" sz="3200" b="1" dirty="0" smtClean="0"/>
              <a:t>!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58109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067" y="843259"/>
            <a:ext cx="6192145" cy="34830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" y="3995678"/>
            <a:ext cx="12192001" cy="25853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Arial Rounded MT Bold" panose="020F0704030504030204" pitchFamily="34" charset="0"/>
              </a:rPr>
              <a:t>Taylor n’est pas contente.  Taylor </a:t>
            </a:r>
            <a:r>
              <a:rPr lang="fr-FR" sz="5400" dirty="0" smtClean="0">
                <a:latin typeface="Arial Rounded MT Bold" panose="020F0704030504030204" pitchFamily="34" charset="0"/>
              </a:rPr>
              <a:t>se sent </a:t>
            </a:r>
            <a:r>
              <a:rPr lang="fr-FR" sz="5400" dirty="0" smtClean="0">
                <a:latin typeface="Arial Rounded MT Bold" panose="020F0704030504030204" pitchFamily="34" charset="0"/>
              </a:rPr>
              <a:t>triste.  Elle </a:t>
            </a:r>
            <a:r>
              <a:rPr lang="fr-FR" sz="5400" dirty="0" smtClean="0">
                <a:latin typeface="Arial Rounded MT Bold" panose="020F0704030504030204" pitchFamily="34" charset="0"/>
              </a:rPr>
              <a:t>se sent </a:t>
            </a:r>
            <a:r>
              <a:rPr lang="fr-FR" sz="5400" dirty="0" smtClean="0">
                <a:latin typeface="Arial Rounded MT Bold" panose="020F0704030504030204" pitchFamily="34" charset="0"/>
              </a:rPr>
              <a:t>triste parce que Nicki est fâchée.</a:t>
            </a:r>
            <a:endParaRPr lang="fr-FR" sz="54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5619748" y="79804"/>
            <a:ext cx="4362451" cy="2647950"/>
          </a:xfrm>
          <a:prstGeom prst="cloudCallout">
            <a:avLst>
              <a:gd name="adj1" fmla="val -73714"/>
              <a:gd name="adj2" fmla="val 11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4" name="Picture 4" descr="http://cdn.watchloud.com/wp-content/uploads/2014/12/nicki-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263" y="657166"/>
            <a:ext cx="2656986" cy="149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50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" y="3995678"/>
            <a:ext cx="12192001" cy="37856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Taylor aime Nicki</a:t>
            </a:r>
            <a:r>
              <a:rPr lang="fr-FR" sz="6000" dirty="0" smtClean="0">
                <a:latin typeface="Arial Rounded MT Bold" panose="020F0704030504030204" pitchFamily="34" charset="0"/>
              </a:rPr>
              <a:t>.  </a:t>
            </a:r>
            <a:r>
              <a:rPr lang="fr-FR" sz="6000" smtClean="0">
                <a:latin typeface="Arial Rounded MT Bold" panose="020F0704030504030204" pitchFamily="34" charset="0"/>
              </a:rPr>
              <a:t>Alors, elle </a:t>
            </a:r>
            <a:r>
              <a:rPr lang="fr-FR" sz="6000" dirty="0" smtClean="0">
                <a:latin typeface="Arial Rounded MT Bold" panose="020F0704030504030204" pitchFamily="34" charset="0"/>
              </a:rPr>
              <a:t>va chez Nicki et elle lui </a:t>
            </a:r>
            <a:r>
              <a:rPr lang="fr-FR" sz="6000" dirty="0" smtClean="0">
                <a:latin typeface="Arial Rounded MT Bold" panose="020F0704030504030204" pitchFamily="34" charset="0"/>
              </a:rPr>
              <a:t>donne un bouquet de fleurs.  Elle lui dit, « Désolée. »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009650"/>
            <a:ext cx="4471809" cy="29812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450" y="1009650"/>
            <a:ext cx="4443549" cy="2990850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 rot="16200000">
            <a:off x="5607775" y="1969303"/>
            <a:ext cx="1933577" cy="2938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240" y="471625"/>
            <a:ext cx="4462325" cy="44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0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2" y="5804237"/>
            <a:ext cx="12192001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Arial Rounded MT Bold" panose="020F0704030504030204" pitchFamily="34" charset="0"/>
              </a:rPr>
              <a:t>Maintenant, Nicki est contente.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550" y="647700"/>
            <a:ext cx="6368143" cy="4286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90" y="1045441"/>
            <a:ext cx="5564910" cy="556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12192001" cy="74789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6000" dirty="0" smtClean="0">
                <a:latin typeface="Arial Rounded MT Bold" panose="020F0704030504030204" pitchFamily="34" charset="0"/>
              </a:rPr>
              <a:t>était      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was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n’</a:t>
            </a:r>
            <a:r>
              <a:rPr lang="fr-FR" sz="6000" dirty="0" smtClean="0">
                <a:latin typeface="Arial Rounded MT Bold" panose="020F0704030504030204" pitchFamily="34" charset="0"/>
              </a:rPr>
              <a:t>était 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pas</a:t>
            </a:r>
            <a:r>
              <a:rPr lang="fr-FR" sz="6000" dirty="0" smtClean="0">
                <a:latin typeface="Arial Rounded MT Bold" panose="020F0704030504030204" pitchFamily="34" charset="0"/>
              </a:rPr>
              <a:t> </a:t>
            </a:r>
            <a:r>
              <a:rPr lang="fr-FR" sz="6000" dirty="0" smtClean="0">
                <a:latin typeface="Arial Rounded MT Bold" panose="020F0704030504030204" pitchFamily="34" charset="0"/>
              </a:rPr>
              <a:t>       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was</a:t>
            </a:r>
            <a:r>
              <a:rPr lang="fr-FR" sz="6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not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r>
              <a:rPr lang="fr-FR" sz="6000" dirty="0" smtClean="0">
                <a:latin typeface="Arial Rounded MT Bold" panose="020F0704030504030204" pitchFamily="34" charset="0"/>
              </a:rPr>
              <a:t>a donné    </a:t>
            </a:r>
            <a:r>
              <a:rPr lang="fr-FR" sz="6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gave</a:t>
            </a:r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endParaRPr lang="fr-FR" sz="6000" dirty="0" smtClean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(lui) </a:t>
            </a:r>
            <a:r>
              <a:rPr lang="fr-FR" sz="6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a dit    </a:t>
            </a:r>
            <a:r>
              <a:rPr lang="fr-FR" sz="6000" dirty="0" err="1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said</a:t>
            </a:r>
            <a:r>
              <a:rPr lang="fr-FR" sz="6000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(to </a:t>
            </a:r>
            <a:r>
              <a:rPr lang="fr-FR" sz="6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him</a:t>
            </a:r>
            <a:r>
              <a:rPr lang="fr-FR" sz="60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/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to </a:t>
            </a:r>
            <a:r>
              <a:rPr lang="fr-FR" sz="60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her</a:t>
            </a:r>
            <a:r>
              <a:rPr lang="fr-FR" sz="60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)</a:t>
            </a:r>
          </a:p>
          <a:p>
            <a:endParaRPr lang="fr-FR" sz="6000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endParaRPr lang="fr-FR" sz="6000" dirty="0" smtClean="0">
              <a:solidFill>
                <a:srgbClr val="FF000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22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</TotalTime>
  <Words>96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Rounded MT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37</cp:revision>
  <dcterms:created xsi:type="dcterms:W3CDTF">2016-01-28T15:26:15Z</dcterms:created>
  <dcterms:modified xsi:type="dcterms:W3CDTF">2017-03-28T11:05:45Z</dcterms:modified>
</cp:coreProperties>
</file>